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F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668" y="10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f98a6ecc7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f98a6ecc7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f98a6ecc7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f98a6ecc7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f98a6ecc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f98a6ecc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f98a6ecc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f98a6ecc7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f98a6ecc7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f98a6ecc7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f98a6ecc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f98a6ecc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f98a6ecc7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f98a6ecc7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f98a6ecc7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f98a6ecc7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f98a6ecc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f98a6ecc7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f98a6ecc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f98a6ecc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f98a6ecc7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f98a6ecc7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f98a6ecc7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f98a6ecc7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4760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97060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41559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5885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903547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8046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434197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084500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22265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60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05281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01749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38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An Investigation </a:t>
            </a:r>
            <a:r>
              <a:rPr lang="en" sz="4400" dirty="0" smtClean="0"/>
              <a:t>into</a:t>
            </a:r>
            <a:r>
              <a:rPr lang="en" sz="4400" dirty="0" smtClean="0"/>
              <a:t> </a:t>
            </a:r>
            <a:r>
              <a:rPr lang="en" sz="4400" dirty="0"/>
              <a:t>How Best to Represent a 3D Cross Section of 4 Dimensional Objects</a:t>
            </a:r>
            <a:endParaRPr sz="440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Subbiani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Multi-Rotational </a:t>
            </a:r>
            <a:r>
              <a:rPr lang="en" sz="2000" dirty="0"/>
              <a:t>Views</a:t>
            </a:r>
            <a:endParaRPr sz="20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-1666239" y="2188973"/>
            <a:ext cx="1461398" cy="2430994"/>
            <a:chOff x="602828" y="2188973"/>
            <a:chExt cx="1461398" cy="2430994"/>
          </a:xfrm>
        </p:grpSpPr>
        <p:grpSp>
          <p:nvGrpSpPr>
            <p:cNvPr id="9" name="Group 8"/>
            <p:cNvGrpSpPr/>
            <p:nvPr/>
          </p:nvGrpSpPr>
          <p:grpSpPr>
            <a:xfrm>
              <a:off x="729449" y="3057375"/>
              <a:ext cx="892281" cy="1562592"/>
              <a:chOff x="729449" y="3049738"/>
              <a:chExt cx="771758" cy="135152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729449" y="3599968"/>
                <a:ext cx="771758" cy="801297"/>
                <a:chOff x="866986" y="2390987"/>
                <a:chExt cx="771758" cy="801297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1279758" y="2912534"/>
                  <a:ext cx="358986" cy="279750"/>
                </a:xfrm>
                <a:prstGeom prst="rect">
                  <a:avLst/>
                </a:prstGeom>
                <a:solidFill>
                  <a:srgbClr val="0070C0"/>
                </a:soli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" name="Oval 2"/>
                <p:cNvSpPr/>
                <p:nvPr/>
              </p:nvSpPr>
              <p:spPr>
                <a:xfrm>
                  <a:off x="1279758" y="2390987"/>
                  <a:ext cx="358986" cy="358986"/>
                </a:xfrm>
                <a:prstGeom prst="ellipse">
                  <a:avLst/>
                </a:prstGeom>
                <a:solidFill>
                  <a:srgbClr val="5EF046"/>
                </a:soli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 rot="16200000">
                  <a:off x="827368" y="2430605"/>
                  <a:ext cx="358986" cy="279750"/>
                </a:xfrm>
                <a:prstGeom prst="rect">
                  <a:avLst/>
                </a:prstGeom>
                <a:solidFill>
                  <a:srgbClr val="FF0000"/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" name="Can 3"/>
              <p:cNvSpPr/>
              <p:nvPr/>
            </p:nvSpPr>
            <p:spPr>
              <a:xfrm>
                <a:off x="1142221" y="3049738"/>
                <a:ext cx="358986" cy="355288"/>
              </a:xfrm>
              <a:prstGeom prst="can">
                <a:avLst>
                  <a:gd name="adj" fmla="val 30671"/>
                </a:avLst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02828" y="2188973"/>
              <a:ext cx="14613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/>
                <a:t>All 2D 90⁰ cross sections of a 3D Cylinder</a:t>
              </a:r>
              <a:endParaRPr lang="en-GB" sz="1400" dirty="0"/>
            </a:p>
          </p:txBody>
        </p:sp>
      </p:grpSp>
      <p:sp>
        <p:nvSpPr>
          <p:cNvPr id="26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Extending a Cross Section of a 4D Object</a:t>
            </a:r>
            <a:endParaRPr lang="en-GB" dirty="0"/>
          </a:p>
        </p:txBody>
      </p:sp>
      <p:pic>
        <p:nvPicPr>
          <p:cNvPr id="27" name="Google Shape;169;p22"/>
          <p:cNvPicPr preferRelativeResize="0"/>
          <p:nvPr/>
        </p:nvPicPr>
        <p:blipFill rotWithShape="1">
          <a:blip r:embed="rId3">
            <a:alphaModFix/>
          </a:blip>
          <a:srcRect l="5421" t="1473" r="14017" b="5848"/>
          <a:stretch/>
        </p:blipFill>
        <p:spPr>
          <a:xfrm>
            <a:off x="2064225" y="1961194"/>
            <a:ext cx="2433376" cy="24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70;p22"/>
          <p:cNvPicPr preferRelativeResize="0"/>
          <p:nvPr/>
        </p:nvPicPr>
        <p:blipFill rotWithShape="1">
          <a:blip r:embed="rId4">
            <a:alphaModFix/>
          </a:blip>
          <a:srcRect t="5793" r="10570"/>
          <a:stretch/>
        </p:blipFill>
        <p:spPr>
          <a:xfrm>
            <a:off x="4650000" y="1961194"/>
            <a:ext cx="2433375" cy="24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3D Axial Rotations on the 3D Component of a 4D Plane of Rotation</a:t>
            </a:r>
            <a:endParaRPr sz="2000" dirty="0"/>
          </a:p>
        </p:txBody>
      </p:sp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Extending a Cross Section of a 4D Object</a:t>
            </a:r>
            <a:endParaRPr lang="en-GB" dirty="0"/>
          </a:p>
        </p:txBody>
      </p:sp>
      <p:pic>
        <p:nvPicPr>
          <p:cNvPr id="6" name="Google Shape;176;p23"/>
          <p:cNvPicPr preferRelativeResize="0"/>
          <p:nvPr/>
        </p:nvPicPr>
        <p:blipFill rotWithShape="1">
          <a:blip r:embed="rId3">
            <a:alphaModFix/>
          </a:blip>
          <a:srcRect l="2219" b="2458"/>
          <a:stretch/>
        </p:blipFill>
        <p:spPr>
          <a:xfrm>
            <a:off x="4650000" y="1961194"/>
            <a:ext cx="3044900" cy="212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7;p23"/>
          <p:cNvPicPr preferRelativeResize="0"/>
          <p:nvPr/>
        </p:nvPicPr>
        <p:blipFill rotWithShape="1">
          <a:blip r:embed="rId4">
            <a:alphaModFix/>
          </a:blip>
          <a:srcRect l="2391" t="4094" b="4103"/>
          <a:stretch/>
        </p:blipFill>
        <p:spPr>
          <a:xfrm>
            <a:off x="1452700" y="1961205"/>
            <a:ext cx="3044900" cy="21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The Experiment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The Results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Structure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1336964"/>
            <a:ext cx="7688700" cy="30030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What is the 4th Dimension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How to view the 4th Dimension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Building 4D Shapes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4D Rotation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Extensions to a 3D cross section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The Experiment 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The Results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629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l="8790" r="15100"/>
          <a:stretch/>
        </p:blipFill>
        <p:spPr>
          <a:xfrm>
            <a:off x="5358800" y="2078875"/>
            <a:ext cx="3059350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What is the 4th Dimension</a:t>
            </a:r>
            <a:r>
              <a:rPr lang="en-GB" dirty="0" smtClean="0"/>
              <a:t> Structure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Taking </a:t>
            </a:r>
            <a:r>
              <a:rPr lang="en" sz="2000" dirty="0" smtClean="0"/>
              <a:t>A </a:t>
            </a:r>
            <a:r>
              <a:rPr lang="en" sz="2000" dirty="0"/>
              <a:t>3D Cross Section</a:t>
            </a:r>
            <a:endParaRPr sz="2000"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2925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l="1690" t="5151" b="4953"/>
          <a:stretch/>
        </p:blipFill>
        <p:spPr>
          <a:xfrm>
            <a:off x="4021990" y="2078875"/>
            <a:ext cx="4396160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How to view the 4th Dimension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Ray </a:t>
            </a:r>
            <a:r>
              <a:rPr lang="en" sz="2000" dirty="0"/>
              <a:t>Marching</a:t>
            </a:r>
            <a:endParaRPr sz="2000" dirty="0"/>
          </a:p>
        </p:txBody>
      </p:sp>
      <p:grpSp>
        <p:nvGrpSpPr>
          <p:cNvPr id="113" name="Google Shape;113;p17"/>
          <p:cNvGrpSpPr/>
          <p:nvPr/>
        </p:nvGrpSpPr>
        <p:grpSpPr>
          <a:xfrm>
            <a:off x="6867456" y="2079073"/>
            <a:ext cx="1551190" cy="1929771"/>
            <a:chOff x="6332375" y="1745150"/>
            <a:chExt cx="2085774" cy="2594825"/>
          </a:xfrm>
        </p:grpSpPr>
        <p:pic>
          <p:nvPicPr>
            <p:cNvPr id="114" name="Google Shape;114;p17"/>
            <p:cNvPicPr preferRelativeResize="0"/>
            <p:nvPr/>
          </p:nvPicPr>
          <p:blipFill rotWithShape="1">
            <a:blip r:embed="rId3">
              <a:alphaModFix/>
            </a:blip>
            <a:srcRect l="53714" b="19839"/>
            <a:stretch/>
          </p:blipFill>
          <p:spPr>
            <a:xfrm>
              <a:off x="6332375" y="3334525"/>
              <a:ext cx="2085774" cy="1005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7"/>
            <p:cNvPicPr preferRelativeResize="0"/>
            <p:nvPr/>
          </p:nvPicPr>
          <p:blipFill rotWithShape="1">
            <a:blip r:embed="rId3">
              <a:alphaModFix/>
            </a:blip>
            <a:srcRect r="63471"/>
            <a:stretch/>
          </p:blipFill>
          <p:spPr>
            <a:xfrm>
              <a:off x="6332375" y="1745150"/>
              <a:ext cx="2085774" cy="15893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4525" y="2325525"/>
            <a:ext cx="2659824" cy="176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6374825" y="4008850"/>
            <a:ext cx="211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Personal Ray Marching Experiment in Unity</a:t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Fun Fact: The original Tron used Ray Marching!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6546300" y="4804800"/>
            <a:ext cx="259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Raymarching Diagram Credit</a:t>
            </a:r>
            <a:endParaRPr sz="100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5">
            <a:alphaModFix/>
          </a:blip>
          <a:srcRect l="32243" t="15880" r="2100" b="9492"/>
          <a:stretch/>
        </p:blipFill>
        <p:spPr>
          <a:xfrm>
            <a:off x="729575" y="2078875"/>
            <a:ext cx="3018300" cy="192970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653250" y="4008575"/>
            <a:ext cx="2753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Ray Marched 3D cross section of a 4D hypersphere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Building 4D Shapes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Rotating </a:t>
            </a:r>
            <a:r>
              <a:rPr lang="en" sz="2000" dirty="0"/>
              <a:t>About a Plane</a:t>
            </a:r>
            <a:endParaRPr sz="2000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206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l="4322" r="9052"/>
          <a:stretch/>
        </p:blipFill>
        <p:spPr>
          <a:xfrm>
            <a:off x="4935875" y="2078875"/>
            <a:ext cx="3482274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4D Rotation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The </a:t>
            </a:r>
            <a:r>
              <a:rPr lang="en" sz="2000" dirty="0"/>
              <a:t>Rotor</a:t>
            </a:r>
            <a:endParaRPr sz="2000"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4D Rotation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4D Rotation - 2D        3D        4D</a:t>
            </a:r>
            <a:endParaRPr lang="en-GB"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3100523" y="980280"/>
            <a:ext cx="1197600" cy="0"/>
            <a:chOff x="4722025" y="1319400"/>
            <a:chExt cx="1197600" cy="0"/>
          </a:xfrm>
        </p:grpSpPr>
        <p:cxnSp>
          <p:nvCxnSpPr>
            <p:cNvPr id="140" name="Google Shape;140;p20"/>
            <p:cNvCxnSpPr/>
            <p:nvPr/>
          </p:nvCxnSpPr>
          <p:spPr>
            <a:xfrm>
              <a:off x="4722025" y="1319400"/>
              <a:ext cx="207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1" name="Google Shape;141;p20"/>
            <p:cNvCxnSpPr/>
            <p:nvPr/>
          </p:nvCxnSpPr>
          <p:spPr>
            <a:xfrm>
              <a:off x="5712625" y="1319400"/>
              <a:ext cx="207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42" name="Google Shape;142;p20"/>
          <p:cNvSpPr txBox="1"/>
          <p:nvPr/>
        </p:nvSpPr>
        <p:spPr>
          <a:xfrm>
            <a:off x="2963073" y="1300825"/>
            <a:ext cx="3789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2D Cross Section of 3D Object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5932844" y="1300825"/>
            <a:ext cx="2713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3D Cross Section of 4D Object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1630575" y="1954532"/>
            <a:ext cx="1412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Rotation within dimensions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5" name="Google Shape;145;p20"/>
          <p:cNvGrpSpPr/>
          <p:nvPr/>
        </p:nvGrpSpPr>
        <p:grpSpPr>
          <a:xfrm>
            <a:off x="3042651" y="1654711"/>
            <a:ext cx="5284731" cy="2983594"/>
            <a:chOff x="916242" y="2211875"/>
            <a:chExt cx="7166709" cy="4046100"/>
          </a:xfrm>
        </p:grpSpPr>
        <p:grpSp>
          <p:nvGrpSpPr>
            <p:cNvPr id="146" name="Google Shape;146;p20"/>
            <p:cNvGrpSpPr/>
            <p:nvPr/>
          </p:nvGrpSpPr>
          <p:grpSpPr>
            <a:xfrm>
              <a:off x="916242" y="2211875"/>
              <a:ext cx="7166709" cy="4046100"/>
              <a:chOff x="916242" y="2211875"/>
              <a:chExt cx="7166709" cy="4046100"/>
            </a:xfrm>
          </p:grpSpPr>
          <p:pic>
            <p:nvPicPr>
              <p:cNvPr id="147" name="Google Shape;147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16242" y="2211875"/>
                <a:ext cx="3596534" cy="2023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20"/>
              <p:cNvPicPr preferRelativeResize="0"/>
              <p:nvPr/>
            </p:nvPicPr>
            <p:blipFill rotWithShape="1">
              <a:blip r:embed="rId4">
                <a:alphaModFix/>
              </a:blip>
              <a:srcRect l="3701" t="3115" r="2595" b="2482"/>
              <a:stretch/>
            </p:blipFill>
            <p:spPr>
              <a:xfrm>
                <a:off x="4512775" y="2211875"/>
                <a:ext cx="3570176" cy="2023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20"/>
              <p:cNvPicPr preferRelativeResize="0"/>
              <p:nvPr/>
            </p:nvPicPr>
            <p:blipFill rotWithShape="1">
              <a:blip r:embed="rId5">
                <a:alphaModFix/>
              </a:blip>
              <a:srcRect l="3701" t="3114" r="2595" b="2491"/>
              <a:stretch/>
            </p:blipFill>
            <p:spPr>
              <a:xfrm>
                <a:off x="4512775" y="4234925"/>
                <a:ext cx="3570174" cy="2023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2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16250" y="4234925"/>
                <a:ext cx="3596524" cy="20230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20"/>
            <p:cNvGrpSpPr/>
            <p:nvPr/>
          </p:nvGrpSpPr>
          <p:grpSpPr>
            <a:xfrm>
              <a:off x="916250" y="2211875"/>
              <a:ext cx="7166700" cy="4046100"/>
              <a:chOff x="916250" y="2211875"/>
              <a:chExt cx="7166700" cy="4046100"/>
            </a:xfrm>
          </p:grpSpPr>
          <p:sp>
            <p:nvSpPr>
              <p:cNvPr id="152" name="Google Shape;152;p20"/>
              <p:cNvSpPr/>
              <p:nvPr/>
            </p:nvSpPr>
            <p:spPr>
              <a:xfrm>
                <a:off x="916250" y="4236275"/>
                <a:ext cx="3598200" cy="20217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0"/>
              <p:cNvSpPr/>
              <p:nvPr/>
            </p:nvSpPr>
            <p:spPr>
              <a:xfrm>
                <a:off x="4514450" y="2211875"/>
                <a:ext cx="3568500" cy="20217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0"/>
              <p:cNvSpPr/>
              <p:nvPr/>
            </p:nvSpPr>
            <p:spPr>
              <a:xfrm>
                <a:off x="4514450" y="4233575"/>
                <a:ext cx="3568500" cy="20217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0"/>
              <p:cNvSpPr/>
              <p:nvPr/>
            </p:nvSpPr>
            <p:spPr>
              <a:xfrm>
                <a:off x="922213" y="2211875"/>
                <a:ext cx="3598200" cy="20217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6" name="Google Shape;156;p20"/>
          <p:cNvSpPr txBox="1"/>
          <p:nvPr/>
        </p:nvSpPr>
        <p:spPr>
          <a:xfrm>
            <a:off x="1630575" y="3490221"/>
            <a:ext cx="1412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Rotation outside of dimensions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W-Axis </a:t>
            </a:r>
            <a:r>
              <a:rPr lang="en" sz="2000" dirty="0"/>
              <a:t>“Timeline”</a:t>
            </a:r>
            <a:endParaRPr sz="2000" dirty="0"/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l="4471" t="16590" r="7158" b="18955"/>
          <a:stretch/>
        </p:blipFill>
        <p:spPr>
          <a:xfrm>
            <a:off x="2064225" y="3239819"/>
            <a:ext cx="5019150" cy="11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4">
            <a:alphaModFix/>
          </a:blip>
          <a:srcRect t="10594" b="10634"/>
          <a:stretch/>
        </p:blipFill>
        <p:spPr>
          <a:xfrm>
            <a:off x="2062425" y="1961194"/>
            <a:ext cx="5019149" cy="11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2;p14"/>
          <p:cNvSpPr txBox="1">
            <a:spLocks/>
          </p:cNvSpPr>
          <p:nvPr/>
        </p:nvSpPr>
        <p:spPr>
          <a:xfrm>
            <a:off x="729450" y="74969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en" dirty="0"/>
              <a:t>Extending a Cross Section of a 4D Object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1">
      <a:dk1>
        <a:srgbClr val="000000"/>
      </a:dk1>
      <a:lt1>
        <a:sysClr val="window" lastClr="FFFFFF"/>
      </a:lt1>
      <a:dk2>
        <a:srgbClr val="4E607A"/>
      </a:dk2>
      <a:lt2>
        <a:srgbClr val="CCDDEA"/>
      </a:lt2>
      <a:accent1>
        <a:srgbClr val="9D6DD1"/>
      </a:accent1>
      <a:accent2>
        <a:srgbClr val="7030A0"/>
      </a:accent2>
      <a:accent3>
        <a:srgbClr val="8E17AF"/>
      </a:accent3>
      <a:accent4>
        <a:srgbClr val="C669CD"/>
      </a:accent4>
      <a:accent5>
        <a:srgbClr val="DBB2FC"/>
      </a:accent5>
      <a:accent6>
        <a:srgbClr val="FFC000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22</TotalTime>
  <Words>187</Words>
  <Application>Microsoft Office PowerPoint</Application>
  <PresentationFormat>On-screen Show (16:9)</PresentationFormat>
  <Paragraphs>37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Arial</vt:lpstr>
      <vt:lpstr>Lato</vt:lpstr>
      <vt:lpstr>Calibri Light</vt:lpstr>
      <vt:lpstr>Retrospect</vt:lpstr>
      <vt:lpstr>An Investigation into How Best to Represent a 3D Cross Section of 4 Dimensional Objects</vt:lpstr>
      <vt:lpstr>Presentation Structure</vt:lpstr>
      <vt:lpstr>PowerPoint Presentation</vt:lpstr>
      <vt:lpstr>Taking A 3D Cross Section</vt:lpstr>
      <vt:lpstr>Ray Marching</vt:lpstr>
      <vt:lpstr>Rotating About a Plane</vt:lpstr>
      <vt:lpstr>The Rotor</vt:lpstr>
      <vt:lpstr>PowerPoint Presentation</vt:lpstr>
      <vt:lpstr>W-Axis “Timeline”</vt:lpstr>
      <vt:lpstr>Multi-Rotational Views</vt:lpstr>
      <vt:lpstr>3D Axial Rotations on the 3D Component of a 4D Plane of Rotation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Investigation of How Best to Represent a 3D Cross Section of 4 Dimensional Objects</dc:title>
  <cp:lastModifiedBy>Joe Subbiani</cp:lastModifiedBy>
  <cp:revision>8</cp:revision>
  <dcterms:modified xsi:type="dcterms:W3CDTF">2022-01-26T10:49:29Z</dcterms:modified>
</cp:coreProperties>
</file>